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434" y="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500"/>
            <a:ext cx="5486400" cy="34600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88707"/>
            <a:ext cx="5486400" cy="152617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6301" y="2435612"/>
            <a:ext cx="1119374" cy="59792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893" y="2435612"/>
            <a:ext cx="3931107" cy="59792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90096"/>
            <a:ext cx="5486400" cy="1724789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53464"/>
            <a:ext cx="5486400" cy="14645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3657600"/>
            <a:ext cx="267462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511296" y="3657601"/>
            <a:ext cx="2674620" cy="4794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261" y="3657600"/>
            <a:ext cx="2523744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858" y="3657600"/>
            <a:ext cx="2521547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4511040"/>
            <a:ext cx="267462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11295" y="4511040"/>
            <a:ext cx="267462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3817"/>
            <a:ext cx="2213202" cy="28973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314" y="2435612"/>
            <a:ext cx="3155886" cy="5968819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414794"/>
            <a:ext cx="2213202" cy="2993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2215134" cy="290169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43250" y="3048000"/>
            <a:ext cx="3028950" cy="44704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413248"/>
            <a:ext cx="2215134" cy="2999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26451" y="765076"/>
            <a:ext cx="64677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7064" y="765076"/>
            <a:ext cx="432054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59621"/>
            <a:ext cx="5486400" cy="1538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93112"/>
            <a:ext cx="5486400" cy="4719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5768" y="731729"/>
            <a:ext cx="891849" cy="397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B11741E-FBCC-4234-B684-6460E9ED3ABE}" type="datetimeFigureOut">
              <a:rPr lang="en-CA" smtClean="0"/>
              <a:t>28/01/2019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5812" y="731729"/>
            <a:ext cx="705902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9B7268-6BAB-4509-B931-1C3EC53A3EF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6516" y="1141275"/>
            <a:ext cx="1684867" cy="401636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200090"/>
            <a:ext cx="5256584" cy="2123728"/>
          </a:xfrm>
          <a:prstGeom prst="roundRect">
            <a:avLst>
              <a:gd name="adj" fmla="val 8594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12" y="2483768"/>
            <a:ext cx="67413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en-CA" sz="3200" b="1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OPEN HOUSE</a:t>
            </a:r>
          </a:p>
          <a:p>
            <a:pPr algn="ctr"/>
            <a:r>
              <a:rPr lang="en-CA" sz="1400" dirty="0" smtClean="0">
                <a:latin typeface="Berlin Sans FB" panose="020E0602020502020306" pitchFamily="34" charset="0"/>
              </a:rPr>
              <a:t>Bell Angus   Cottonwood Angus   Glen Gabel Angus   Hi Low Angus     </a:t>
            </a:r>
          </a:p>
          <a:p>
            <a:pPr algn="ctr"/>
            <a:r>
              <a:rPr lang="en-CA" sz="1400" dirty="0" smtClean="0">
                <a:latin typeface="Berlin Sans FB" panose="020E0602020502020306" pitchFamily="34" charset="0"/>
              </a:rPr>
              <a:t>Nu-Horizon Angus   Triple H Angus   Valley Lodge Cattle Co.  </a:t>
            </a:r>
          </a:p>
          <a:p>
            <a:pPr algn="ctr"/>
            <a:r>
              <a:rPr lang="en-CA" sz="1400" dirty="0" smtClean="0">
                <a:latin typeface="Berlin Sans FB" panose="020E0602020502020306" pitchFamily="34" charset="0"/>
              </a:rPr>
              <a:t> </a:t>
            </a:r>
            <a:r>
              <a:rPr lang="en-CA" sz="1400" dirty="0" err="1" smtClean="0">
                <a:latin typeface="Berlin Sans FB" panose="020E0602020502020306" pitchFamily="34" charset="0"/>
              </a:rPr>
              <a:t>Willowview</a:t>
            </a:r>
            <a:r>
              <a:rPr lang="en-CA" sz="1400" dirty="0" smtClean="0">
                <a:latin typeface="Berlin Sans FB" panose="020E0602020502020306" pitchFamily="34" charset="0"/>
              </a:rPr>
              <a:t> Angus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6034" y="5941893"/>
            <a:ext cx="6857999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latin typeface="Britannic Bold" panose="020B0903060703020204" pitchFamily="34" charset="0"/>
              </a:rPr>
              <a:t>GUEST SPEAKER: LEE IRVINE from BIXS</a:t>
            </a:r>
          </a:p>
          <a:p>
            <a:pPr algn="ctr"/>
            <a:r>
              <a:rPr lang="en-CA" dirty="0" smtClean="0">
                <a:latin typeface="Britannic Bold" panose="020B0903060703020204" pitchFamily="34" charset="0"/>
              </a:rPr>
              <a:t>“Opportunities for the Cow/Calf Industry”</a:t>
            </a:r>
            <a:endParaRPr lang="en-CA" dirty="0">
              <a:latin typeface="Britannic Bold" panose="020B09030607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806" y="3707904"/>
            <a:ext cx="52725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INVITE YOU TO VIEW THE BULLS</a:t>
            </a:r>
          </a:p>
          <a:p>
            <a:pPr algn="ctr"/>
            <a:r>
              <a:rPr lang="en-CA" sz="2000" dirty="0" smtClean="0"/>
              <a:t>FRIDAY, MAR. 8,  2019</a:t>
            </a:r>
          </a:p>
          <a:p>
            <a:pPr algn="ctr"/>
            <a:r>
              <a:rPr lang="en-CA" sz="2000" dirty="0" smtClean="0"/>
              <a:t>1:00 – 4:00 pm</a:t>
            </a:r>
            <a:endParaRPr lang="en-CA" sz="2000" dirty="0"/>
          </a:p>
        </p:txBody>
      </p:sp>
      <p:sp>
        <p:nvSpPr>
          <p:cNvPr id="8" name="Rectangle 7"/>
          <p:cNvSpPr/>
          <p:nvPr/>
        </p:nvSpPr>
        <p:spPr>
          <a:xfrm>
            <a:off x="1714500" y="514980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 miles north off highway #1 on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Kalium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Road, near Belle Plain, SK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650" y="4747954"/>
            <a:ext cx="35846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 smtClean="0">
                <a:solidFill>
                  <a:schemeClr val="tx2"/>
                </a:solidFill>
                <a:latin typeface="Copperplate Gothic Bold" panose="020E0705020206020404" pitchFamily="34" charset="0"/>
              </a:rPr>
              <a:t>@ HAGERTY LIVESTOCK</a:t>
            </a:r>
            <a:endParaRPr lang="en-CA" sz="2000" dirty="0">
              <a:solidFill>
                <a:schemeClr val="tx2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3443" y="672294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Britannic Bold" panose="020B0903060703020204" pitchFamily="34" charset="0"/>
              </a:rPr>
              <a:t>You could win a $500, $300 or $200 SALE CREDIT!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7164288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tx2"/>
                </a:solidFill>
              </a:rPr>
              <a:t>SOME SIRE GROUPS</a:t>
            </a:r>
          </a:p>
          <a:p>
            <a:pPr algn="ctr"/>
            <a:r>
              <a:rPr lang="en-CA" sz="1600" dirty="0" smtClean="0">
                <a:solidFill>
                  <a:schemeClr val="tx2"/>
                </a:solidFill>
              </a:rPr>
              <a:t>DMM International 54D</a:t>
            </a:r>
            <a:r>
              <a:rPr lang="en-CA" sz="1600" dirty="0" smtClean="0"/>
              <a:t>, </a:t>
            </a:r>
            <a:r>
              <a:rPr lang="en-CA" sz="1600" dirty="0" err="1" smtClean="0"/>
              <a:t>Koupal</a:t>
            </a:r>
            <a:r>
              <a:rPr lang="en-CA" sz="1600" dirty="0" smtClean="0"/>
              <a:t> </a:t>
            </a:r>
            <a:r>
              <a:rPr lang="en-CA" sz="1600" dirty="0" err="1" smtClean="0"/>
              <a:t>Kozi</a:t>
            </a:r>
            <a:r>
              <a:rPr lang="en-CA" sz="1600" dirty="0" smtClean="0"/>
              <a:t> 418, </a:t>
            </a:r>
            <a:r>
              <a:rPr lang="en-CA" sz="1600" dirty="0" smtClean="0">
                <a:solidFill>
                  <a:schemeClr val="tx2"/>
                </a:solidFill>
              </a:rPr>
              <a:t>Bruin Breaking News 2201</a:t>
            </a:r>
            <a:r>
              <a:rPr lang="en-CA" sz="1600" dirty="0" smtClean="0"/>
              <a:t>, Kg Solution 0018, </a:t>
            </a:r>
            <a:r>
              <a:rPr lang="en-CA" sz="1600" dirty="0" smtClean="0">
                <a:solidFill>
                  <a:schemeClr val="tx2"/>
                </a:solidFill>
              </a:rPr>
              <a:t>S A V West River 2066</a:t>
            </a:r>
            <a:r>
              <a:rPr lang="en-CA" sz="1600" dirty="0" smtClean="0"/>
              <a:t>, </a:t>
            </a:r>
            <a:r>
              <a:rPr lang="en-CA" sz="1600" dirty="0" err="1" smtClean="0"/>
              <a:t>Youngdale</a:t>
            </a:r>
            <a:r>
              <a:rPr lang="en-CA" sz="1600" dirty="0" smtClean="0"/>
              <a:t> Believe 46P, </a:t>
            </a:r>
          </a:p>
          <a:p>
            <a:pPr algn="ctr"/>
            <a:r>
              <a:rPr lang="en-CA" sz="1600" dirty="0" smtClean="0">
                <a:solidFill>
                  <a:schemeClr val="tx2"/>
                </a:solidFill>
              </a:rPr>
              <a:t>Red TWG Tommy Jack 166A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" y="8220669"/>
            <a:ext cx="6857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Britannic Bold" panose="020B0903060703020204" pitchFamily="34" charset="0"/>
              </a:rPr>
              <a:t>For more info contact</a:t>
            </a:r>
          </a:p>
          <a:p>
            <a:pPr algn="ctr"/>
            <a:r>
              <a:rPr lang="en-CA" sz="2400" dirty="0" smtClean="0">
                <a:latin typeface="Britannic Bold" panose="020B0903060703020204" pitchFamily="34" charset="0"/>
              </a:rPr>
              <a:t>403-357-7648 OR 306-718-7007</a:t>
            </a:r>
            <a:endParaRPr lang="en-CA" sz="24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84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237</TotalTime>
  <Words>134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Perspective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Doetzel</dc:creator>
  <cp:lastModifiedBy>OFFICE1SERVER</cp:lastModifiedBy>
  <cp:revision>17</cp:revision>
  <dcterms:created xsi:type="dcterms:W3CDTF">2019-01-07T16:54:37Z</dcterms:created>
  <dcterms:modified xsi:type="dcterms:W3CDTF">2019-01-28T22:54:27Z</dcterms:modified>
</cp:coreProperties>
</file>