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6858000" cy="9144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8" d="100"/>
          <a:sy n="68" d="100"/>
        </p:scale>
        <p:origin x="-2434" y="14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500"/>
            <a:ext cx="5486400" cy="3460033"/>
          </a:xfrm>
        </p:spPr>
        <p:txBody>
          <a:bodyPr>
            <a:normAutofit/>
          </a:bodyPr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6888707"/>
            <a:ext cx="5486400" cy="1526176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11741E-FBCC-4234-B684-6460E9ED3ABE}" type="datetimeFigureOut">
              <a:rPr lang="en-CA" smtClean="0"/>
              <a:t>28/01/2019</a:t>
            </a:fld>
            <a:endParaRPr lang="en-CA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29B7268-6BAB-4509-B931-1C3EC53A3EF0}" type="slidenum">
              <a:rPr lang="en-CA" smtClean="0"/>
              <a:t>‹#›</a:t>
            </a:fld>
            <a:endParaRPr lang="en-CA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C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11741E-FBCC-4234-B684-6460E9ED3ABE}" type="datetimeFigureOut">
              <a:rPr lang="en-CA" smtClean="0"/>
              <a:t>28/01/2019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9B7268-6BAB-4509-B931-1C3EC53A3EF0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686301" y="2435612"/>
            <a:ext cx="1119374" cy="597927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40893" y="2435612"/>
            <a:ext cx="3931107" cy="597927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11741E-FBCC-4234-B684-6460E9ED3ABE}" type="datetimeFigureOut">
              <a:rPr lang="en-CA" smtClean="0"/>
              <a:t>28/01/2019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9B7268-6BAB-4509-B931-1C3EC53A3EF0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11741E-FBCC-4234-B684-6460E9ED3ABE}" type="datetimeFigureOut">
              <a:rPr lang="en-CA" smtClean="0"/>
              <a:t>28/01/2019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9B7268-6BAB-4509-B931-1C3EC53A3EF0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690096"/>
            <a:ext cx="5486400" cy="1724789"/>
          </a:xfrm>
        </p:spPr>
        <p:txBody>
          <a:bodyPr anchor="t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5153464"/>
            <a:ext cx="5486400" cy="146458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11741E-FBCC-4234-B684-6460E9ED3ABE}" type="datetimeFigureOut">
              <a:rPr lang="en-CA" smtClean="0"/>
              <a:t>28/01/2019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9B7268-6BAB-4509-B931-1C3EC53A3EF0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11741E-FBCC-4234-B684-6460E9ED3ABE}" type="datetimeFigureOut">
              <a:rPr lang="en-CA" smtClean="0"/>
              <a:t>28/01/2019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9B7268-6BAB-4509-B931-1C3EC53A3EF0}" type="slidenum">
              <a:rPr lang="en-CA" smtClean="0"/>
              <a:t>‹#›</a:t>
            </a:fld>
            <a:endParaRPr lang="en-CA"/>
          </a:p>
        </p:txBody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685800" y="2059621"/>
            <a:ext cx="5486400" cy="153879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685800" y="3657600"/>
            <a:ext cx="2674620" cy="479145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3511296" y="3657601"/>
            <a:ext cx="2674620" cy="479424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7261" y="3657600"/>
            <a:ext cx="2523744" cy="829056"/>
          </a:xfrm>
        </p:spPr>
        <p:txBody>
          <a:bodyPr anchor="b">
            <a:noAutofit/>
          </a:bodyPr>
          <a:lstStyle>
            <a:lvl1pPr marL="0" indent="0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663858" y="3657600"/>
            <a:ext cx="2521547" cy="829056"/>
          </a:xfrm>
        </p:spPr>
        <p:txBody>
          <a:bodyPr anchor="b">
            <a:noAutofit/>
          </a:bodyPr>
          <a:lstStyle>
            <a:lvl1pPr marL="0" indent="0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11741E-FBCC-4234-B684-6460E9ED3ABE}" type="datetimeFigureOut">
              <a:rPr lang="en-CA" smtClean="0"/>
              <a:t>28/01/2019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9B7268-6BAB-4509-B931-1C3EC53A3EF0}" type="slidenum">
              <a:rPr lang="en-CA" smtClean="0"/>
              <a:t>‹#›</a:t>
            </a:fld>
            <a:endParaRPr lang="en-CA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685800" y="2059621"/>
            <a:ext cx="5486400" cy="153879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685800" y="4511040"/>
            <a:ext cx="2674620" cy="393801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3511295" y="4511040"/>
            <a:ext cx="2674620" cy="393801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11741E-FBCC-4234-B684-6460E9ED3ABE}" type="datetimeFigureOut">
              <a:rPr lang="en-CA" smtClean="0"/>
              <a:t>28/01/2019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9B7268-6BAB-4509-B931-1C3EC53A3EF0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11741E-FBCC-4234-B684-6460E9ED3ABE}" type="datetimeFigureOut">
              <a:rPr lang="en-CA" smtClean="0"/>
              <a:t>28/01/2019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9B7268-6BAB-4509-B931-1C3EC53A3EF0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433817"/>
            <a:ext cx="2213202" cy="28973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6314" y="2435612"/>
            <a:ext cx="3155886" cy="5968819"/>
          </a:xfrm>
        </p:spPr>
        <p:txBody>
          <a:bodyPr anchor="ctr"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414794"/>
            <a:ext cx="2213202" cy="29938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11741E-FBCC-4234-B684-6460E9ED3ABE}" type="datetimeFigureOut">
              <a:rPr lang="en-CA" smtClean="0"/>
              <a:t>28/01/2019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9B7268-6BAB-4509-B931-1C3EC53A3EF0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438400"/>
            <a:ext cx="2215134" cy="2901696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143250" y="3048000"/>
            <a:ext cx="3028950" cy="4470400"/>
          </a:xfrm>
          <a:solidFill>
            <a:schemeClr val="accent2"/>
          </a:solidFill>
          <a:ln w="12700">
            <a:noFill/>
          </a:ln>
          <a:effectLst>
            <a:reflection blurRad="12700" stA="30000" endPos="30000" dist="31750" dir="5400000" sy="-100000" algn="bl" rotWithShape="0"/>
          </a:effectLst>
          <a:scene3d>
            <a:camera prst="perspectiveRight" fov="2700000">
              <a:rot lat="240000" lon="900000" rev="0"/>
            </a:camera>
            <a:lightRig rig="threePt" dir="t">
              <a:rot lat="0" lon="0" rev="2700000"/>
            </a:lightRig>
          </a:scene3d>
          <a:sp3d/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413248"/>
            <a:ext cx="2215134" cy="299923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11741E-FBCC-4234-B684-6460E9ED3ABE}" type="datetimeFigureOut">
              <a:rPr lang="en-CA" smtClean="0"/>
              <a:t>28/01/2019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9B7268-6BAB-4509-B931-1C3EC53A3EF0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6326451" y="765076"/>
            <a:ext cx="64677" cy="76308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6427064" y="765076"/>
            <a:ext cx="432054" cy="76308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0" y="2059621"/>
            <a:ext cx="5486400" cy="153879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3693112"/>
            <a:ext cx="5486400" cy="471936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05768" y="731729"/>
            <a:ext cx="891849" cy="39722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alpha val="50000"/>
                  </a:schemeClr>
                </a:solidFill>
              </a:defRPr>
            </a:lvl1pPr>
          </a:lstStyle>
          <a:p>
            <a:fld id="{6B11741E-FBCC-4234-B684-6460E9ED3ABE}" type="datetimeFigureOut">
              <a:rPr lang="en-CA" smtClean="0"/>
              <a:t>28/01/2019</a:t>
            </a:fld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85812" y="731729"/>
            <a:ext cx="705902" cy="40233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329B7268-6BAB-4509-B931-1C3EC53A3EF0}" type="slidenum">
              <a:rPr lang="en-CA" smtClean="0"/>
              <a:t>‹#›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06516" y="1141275"/>
            <a:ext cx="1684867" cy="401636"/>
          </a:xfrm>
          <a:prstGeom prst="rect">
            <a:avLst/>
          </a:prstGeom>
        </p:spPr>
        <p:txBody>
          <a:bodyPr vert="horz" lIns="91440" tIns="0" rIns="91440" bIns="45720" rtlCol="0" anchor="t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CA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292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1430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6002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8288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4704" y="200090"/>
            <a:ext cx="5256584" cy="2123728"/>
          </a:xfrm>
          <a:prstGeom prst="roundRect">
            <a:avLst>
              <a:gd name="adj" fmla="val 8594"/>
            </a:avLst>
          </a:prstGeom>
          <a:ln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</p:pic>
      <p:sp>
        <p:nvSpPr>
          <p:cNvPr id="5" name="Rectangle 4"/>
          <p:cNvSpPr/>
          <p:nvPr/>
        </p:nvSpPr>
        <p:spPr>
          <a:xfrm>
            <a:off x="12" y="2483768"/>
            <a:ext cx="6741355" cy="12311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CA" sz="3200" dirty="0">
                <a:solidFill>
                  <a:schemeClr val="tx2"/>
                </a:solidFill>
                <a:latin typeface="Berlin Sans FB" panose="020E0602020502020306" pitchFamily="34" charset="0"/>
              </a:rPr>
              <a:t> </a:t>
            </a:r>
            <a:r>
              <a:rPr lang="en-CA" sz="3200" b="1" dirty="0" smtClean="0">
                <a:solidFill>
                  <a:schemeClr val="tx2"/>
                </a:solidFill>
                <a:latin typeface="Britannic Bold" panose="020B0903060703020204" pitchFamily="34" charset="0"/>
              </a:rPr>
              <a:t>OPEN HOUSE</a:t>
            </a:r>
          </a:p>
          <a:p>
            <a:pPr algn="ctr"/>
            <a:r>
              <a:rPr lang="en-CA" sz="1400" dirty="0" smtClean="0">
                <a:latin typeface="Berlin Sans FB" panose="020E0602020502020306" pitchFamily="34" charset="0"/>
              </a:rPr>
              <a:t>Bell Angus   Cottonwood Angus   Glen Gabel Angus   Hi Low Angus     </a:t>
            </a:r>
          </a:p>
          <a:p>
            <a:pPr algn="ctr"/>
            <a:r>
              <a:rPr lang="en-CA" sz="1400" dirty="0" smtClean="0">
                <a:latin typeface="Berlin Sans FB" panose="020E0602020502020306" pitchFamily="34" charset="0"/>
              </a:rPr>
              <a:t>Nu-Horizon Angus   Triple H Angus   Valley Lodge Cattle Co.  </a:t>
            </a:r>
          </a:p>
          <a:p>
            <a:pPr algn="ctr"/>
            <a:r>
              <a:rPr lang="en-CA" sz="1400" dirty="0" smtClean="0">
                <a:latin typeface="Berlin Sans FB" panose="020E0602020502020306" pitchFamily="34" charset="0"/>
              </a:rPr>
              <a:t> </a:t>
            </a:r>
            <a:r>
              <a:rPr lang="en-CA" sz="1400" dirty="0" err="1" smtClean="0">
                <a:latin typeface="Berlin Sans FB" panose="020E0602020502020306" pitchFamily="34" charset="0"/>
              </a:rPr>
              <a:t>Willowview</a:t>
            </a:r>
            <a:r>
              <a:rPr lang="en-CA" sz="1400" dirty="0" smtClean="0">
                <a:latin typeface="Berlin Sans FB" panose="020E0602020502020306" pitchFamily="34" charset="0"/>
              </a:rPr>
              <a:t> Angus</a:t>
            </a:r>
          </a:p>
        </p:txBody>
      </p:sp>
      <p:sp>
        <p:nvSpPr>
          <p:cNvPr id="6" name="Rectangle 5"/>
          <p:cNvSpPr/>
          <p:nvPr/>
        </p:nvSpPr>
        <p:spPr>
          <a:xfrm>
            <a:off x="-16034" y="5941893"/>
            <a:ext cx="6857999" cy="646331"/>
          </a:xfrm>
          <a:prstGeom prst="rect">
            <a:avLst/>
          </a:prstGeom>
          <a:solidFill>
            <a:schemeClr val="tx2"/>
          </a:solidFill>
        </p:spPr>
        <p:txBody>
          <a:bodyPr wrap="square">
            <a:spAutoFit/>
          </a:bodyPr>
          <a:lstStyle/>
          <a:p>
            <a:pPr algn="ctr"/>
            <a:r>
              <a:rPr lang="en-CA" dirty="0" smtClean="0">
                <a:latin typeface="Britannic Bold" panose="020B0903060703020204" pitchFamily="34" charset="0"/>
              </a:rPr>
              <a:t>GUEST SPEAKER: LEE IRVINE from BIXS</a:t>
            </a:r>
          </a:p>
          <a:p>
            <a:pPr algn="ctr"/>
            <a:r>
              <a:rPr lang="en-CA" dirty="0" smtClean="0">
                <a:latin typeface="Britannic Bold" panose="020B0903060703020204" pitchFamily="34" charset="0"/>
              </a:rPr>
              <a:t>“Opportunities for the Cow/Calf Industry”</a:t>
            </a:r>
            <a:endParaRPr lang="en-CA" dirty="0">
              <a:latin typeface="Britannic Bold" panose="020B0903060703020204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036806" y="3707904"/>
            <a:ext cx="5272513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CA" sz="2400" dirty="0" smtClean="0">
                <a:solidFill>
                  <a:schemeClr val="tx2"/>
                </a:solidFill>
                <a:latin typeface="Britannic Bold" panose="020B0903060703020204" pitchFamily="34" charset="0"/>
              </a:rPr>
              <a:t>INVITE YOU TO VIEW THE BULLS</a:t>
            </a:r>
          </a:p>
          <a:p>
            <a:pPr algn="ctr"/>
            <a:r>
              <a:rPr lang="en-CA" sz="2000" dirty="0" smtClean="0"/>
              <a:t>FRIDAY, MAR. 8,  2019</a:t>
            </a:r>
          </a:p>
          <a:p>
            <a:pPr algn="ctr"/>
            <a:r>
              <a:rPr lang="en-CA" sz="2000" dirty="0" smtClean="0"/>
              <a:t>1:00 – 4:00 pm</a:t>
            </a:r>
            <a:endParaRPr lang="en-CA" sz="2000" dirty="0"/>
          </a:p>
        </p:txBody>
      </p:sp>
      <p:sp>
        <p:nvSpPr>
          <p:cNvPr id="8" name="Rectangle 7"/>
          <p:cNvSpPr/>
          <p:nvPr/>
        </p:nvSpPr>
        <p:spPr>
          <a:xfrm>
            <a:off x="1714500" y="5149805"/>
            <a:ext cx="3429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n-C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6.5 miles north off highway #1 on </a:t>
            </a:r>
            <a:r>
              <a:rPr lang="en-CA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Kalium</a:t>
            </a:r>
            <a:r>
              <a:rPr lang="en-C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Road, near Belle Plain, SK</a:t>
            </a:r>
            <a:endParaRPr lang="en-C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636650" y="4747954"/>
            <a:ext cx="358469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CA" sz="2000" dirty="0" smtClean="0">
                <a:solidFill>
                  <a:schemeClr val="tx2"/>
                </a:solidFill>
                <a:latin typeface="Copperplate Gothic Bold" panose="020E0705020206020404" pitchFamily="34" charset="0"/>
              </a:rPr>
              <a:t>@ HAGERTY LIVESTOCK</a:t>
            </a:r>
            <a:endParaRPr lang="en-CA" sz="2000" dirty="0">
              <a:solidFill>
                <a:schemeClr val="tx2"/>
              </a:solidFill>
              <a:latin typeface="Copperplate Gothic Bold" panose="020E0705020206020404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-53443" y="6722948"/>
            <a:ext cx="6858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dirty="0" smtClean="0">
                <a:latin typeface="Britannic Bold" panose="020B0903060703020204" pitchFamily="34" charset="0"/>
              </a:rPr>
              <a:t>You could win a $500, $300 or $200 SALE CREDIT!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0" y="7164288"/>
            <a:ext cx="68580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dirty="0" smtClean="0">
                <a:solidFill>
                  <a:schemeClr val="tx2"/>
                </a:solidFill>
              </a:rPr>
              <a:t>SOME SIRE GROUPS</a:t>
            </a:r>
          </a:p>
          <a:p>
            <a:pPr algn="ctr"/>
            <a:r>
              <a:rPr lang="en-CA" sz="1600" dirty="0" smtClean="0">
                <a:solidFill>
                  <a:schemeClr val="tx2"/>
                </a:solidFill>
              </a:rPr>
              <a:t>DMM International 54D</a:t>
            </a:r>
            <a:r>
              <a:rPr lang="en-CA" sz="1600" dirty="0" smtClean="0"/>
              <a:t>, </a:t>
            </a:r>
            <a:r>
              <a:rPr lang="en-CA" sz="1600" dirty="0" err="1" smtClean="0"/>
              <a:t>Koupal</a:t>
            </a:r>
            <a:r>
              <a:rPr lang="en-CA" sz="1600" dirty="0" smtClean="0"/>
              <a:t> </a:t>
            </a:r>
            <a:r>
              <a:rPr lang="en-CA" sz="1600" dirty="0" err="1" smtClean="0"/>
              <a:t>Kozi</a:t>
            </a:r>
            <a:r>
              <a:rPr lang="en-CA" sz="1600" dirty="0" smtClean="0"/>
              <a:t> 418, </a:t>
            </a:r>
            <a:r>
              <a:rPr lang="en-CA" sz="1600" dirty="0" smtClean="0">
                <a:solidFill>
                  <a:schemeClr val="tx2"/>
                </a:solidFill>
              </a:rPr>
              <a:t>Bruin Breaking News 2201</a:t>
            </a:r>
            <a:r>
              <a:rPr lang="en-CA" sz="1600" dirty="0" smtClean="0"/>
              <a:t>, Kg Solution 0018, </a:t>
            </a:r>
            <a:r>
              <a:rPr lang="en-CA" sz="1600" dirty="0" smtClean="0">
                <a:solidFill>
                  <a:schemeClr val="tx2"/>
                </a:solidFill>
              </a:rPr>
              <a:t>S A V West River 2066</a:t>
            </a:r>
            <a:r>
              <a:rPr lang="en-CA" sz="1600" dirty="0" smtClean="0"/>
              <a:t>, </a:t>
            </a:r>
            <a:r>
              <a:rPr lang="en-CA" sz="1600" dirty="0" err="1" smtClean="0"/>
              <a:t>Youngdale</a:t>
            </a:r>
            <a:r>
              <a:rPr lang="en-CA" sz="1600" dirty="0" smtClean="0"/>
              <a:t> Believe 46P, </a:t>
            </a:r>
          </a:p>
          <a:p>
            <a:pPr algn="ctr"/>
            <a:r>
              <a:rPr lang="en-CA" sz="1600" dirty="0" smtClean="0">
                <a:solidFill>
                  <a:schemeClr val="tx2"/>
                </a:solidFill>
              </a:rPr>
              <a:t>Red TWG Tommy Jack 166A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2" y="8220669"/>
            <a:ext cx="685798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2400" dirty="0" smtClean="0">
                <a:latin typeface="Britannic Bold" panose="020B0903060703020204" pitchFamily="34" charset="0"/>
              </a:rPr>
              <a:t>For more info contact</a:t>
            </a:r>
          </a:p>
          <a:p>
            <a:pPr algn="ctr"/>
            <a:r>
              <a:rPr lang="en-CA" sz="2400" dirty="0" smtClean="0">
                <a:latin typeface="Britannic Bold" panose="020B0903060703020204" pitchFamily="34" charset="0"/>
              </a:rPr>
              <a:t>403-357-7648 OR 306-718-7007</a:t>
            </a:r>
            <a:endParaRPr lang="en-CA" sz="2400" dirty="0">
              <a:latin typeface="Britannic Bold" panose="020B09030607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288478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erspective">
  <a:themeElements>
    <a:clrScheme name="Perspective">
      <a:dk1>
        <a:sysClr val="windowText" lastClr="000000"/>
      </a:dk1>
      <a:lt1>
        <a:sysClr val="window" lastClr="FFFFFF"/>
      </a:lt1>
      <a:dk2>
        <a:srgbClr val="283138"/>
      </a:dk2>
      <a:lt2>
        <a:srgbClr val="FF8600"/>
      </a:lt2>
      <a:accent1>
        <a:srgbClr val="838D9B"/>
      </a:accent1>
      <a:accent2>
        <a:srgbClr val="D2610C"/>
      </a:accent2>
      <a:accent3>
        <a:srgbClr val="80716A"/>
      </a:accent3>
      <a:accent4>
        <a:srgbClr val="94147C"/>
      </a:accent4>
      <a:accent5>
        <a:srgbClr val="5D5AD2"/>
      </a:accent5>
      <a:accent6>
        <a:srgbClr val="6F6C7D"/>
      </a:accent6>
      <a:hlink>
        <a:srgbClr val="6187E3"/>
      </a:hlink>
      <a:folHlink>
        <a:srgbClr val="7B8EB8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erspectiv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alpha val="100000"/>
                <a:satMod val="160000"/>
                <a:lumMod val="105000"/>
              </a:schemeClr>
            </a:gs>
            <a:gs pos="41000">
              <a:schemeClr val="phClr">
                <a:tint val="57000"/>
                <a:satMod val="180000"/>
                <a:lumMod val="99000"/>
              </a:schemeClr>
            </a:gs>
            <a:gs pos="100000">
              <a:schemeClr val="phClr">
                <a:tint val="80000"/>
                <a:satMod val="200000"/>
                <a:lumMod val="104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6000"/>
                <a:satMod val="130000"/>
                <a:lumMod val="114000"/>
              </a:schemeClr>
            </a:gs>
            <a:gs pos="60000">
              <a:schemeClr val="phClr">
                <a:tint val="100000"/>
                <a:satMod val="106000"/>
                <a:lumMod val="110000"/>
              </a:schemeClr>
            </a:gs>
            <a:gs pos="100000">
              <a:schemeClr val="phClr"/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47625" dist="38100" dir="5400000" sy="98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woPt" dir="br">
              <a:rot lat="0" lon="0" rev="8700000"/>
            </a:lightRig>
          </a:scene3d>
          <a:sp3d prstMaterial="matte">
            <a:bevelT w="25400" h="53975"/>
          </a:sp3d>
        </a:effectStyle>
        <a:effectStyle>
          <a:effectLst>
            <a:reflection blurRad="12700" stA="24000" endPos="28000" dist="50800" dir="5400000" sy="-100000" rotWithShape="0"/>
          </a:effectLst>
          <a:scene3d>
            <a:camera prst="orthographicFront">
              <a:rot lat="0" lon="0" rev="0"/>
            </a:camera>
            <a:lightRig rig="threePt" dir="t">
              <a:rot lat="0" lon="0" rev="4800000"/>
            </a:lightRig>
          </a:scene3d>
          <a:sp3d>
            <a:bevelT w="69850" h="3175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80000"/>
                <a:satMod val="100000"/>
                <a:lumMod val="100000"/>
              </a:schemeClr>
            </a:gs>
            <a:gs pos="65000">
              <a:schemeClr val="phClr">
                <a:tint val="100000"/>
                <a:shade val="95000"/>
                <a:satMod val="100000"/>
                <a:lumMod val="100000"/>
              </a:schemeClr>
            </a:gs>
            <a:gs pos="100000">
              <a:schemeClr val="phClr">
                <a:tint val="88000"/>
                <a:shade val="100000"/>
                <a:satMod val="400000"/>
                <a:lumMod val="1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  <a:satMod val="90000"/>
              </a:schemeClr>
              <a:schemeClr val="phClr">
                <a:shade val="92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Perspective</Template>
  <TotalTime>237</TotalTime>
  <Words>134</Words>
  <Application>Microsoft Office PowerPoint</Application>
  <PresentationFormat>On-screen Show (4:3)</PresentationFormat>
  <Paragraphs>17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Perspective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Doetzel</dc:creator>
  <cp:lastModifiedBy>OFFICE1SERVER</cp:lastModifiedBy>
  <cp:revision>17</cp:revision>
  <dcterms:created xsi:type="dcterms:W3CDTF">2019-01-07T16:54:37Z</dcterms:created>
  <dcterms:modified xsi:type="dcterms:W3CDTF">2019-01-28T22:54:27Z</dcterms:modified>
</cp:coreProperties>
</file>